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4" r:id="rId4"/>
    <p:sldId id="266" r:id="rId5"/>
    <p:sldId id="262" r:id="rId6"/>
    <p:sldId id="269" r:id="rId7"/>
    <p:sldId id="258" r:id="rId8"/>
    <p:sldId id="259" r:id="rId9"/>
    <p:sldId id="261" r:id="rId10"/>
    <p:sldId id="281" r:id="rId11"/>
    <p:sldId id="270" r:id="rId12"/>
    <p:sldId id="271" r:id="rId13"/>
    <p:sldId id="272" r:id="rId14"/>
    <p:sldId id="273" r:id="rId15"/>
    <p:sldId id="274" r:id="rId16"/>
    <p:sldId id="275" r:id="rId17"/>
    <p:sldId id="282" r:id="rId18"/>
    <p:sldId id="276" r:id="rId19"/>
    <p:sldId id="277" r:id="rId20"/>
    <p:sldId id="278" r:id="rId21"/>
    <p:sldId id="279" r:id="rId22"/>
    <p:sldId id="280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60"/>
  </p:normalViewPr>
  <p:slideViewPr>
    <p:cSldViewPr>
      <p:cViewPr varScale="1">
        <p:scale>
          <a:sx n="109" d="100"/>
          <a:sy n="109" d="100"/>
        </p:scale>
        <p:origin x="16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8F7F-1345-45B4-AFDB-8E18B337AC8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A7E039-3B15-4BFE-AA84-CC236CB9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8F7F-1345-45B4-AFDB-8E18B337AC8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E039-3B15-4BFE-AA84-CC236CB9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8F7F-1345-45B4-AFDB-8E18B337AC8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E039-3B15-4BFE-AA84-CC236CB9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8F7F-1345-45B4-AFDB-8E18B337AC8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A7E039-3B15-4BFE-AA84-CC236CB9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8F7F-1345-45B4-AFDB-8E18B337AC8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E039-3B15-4BFE-AA84-CC236CB93B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8F7F-1345-45B4-AFDB-8E18B337AC8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E039-3B15-4BFE-AA84-CC236CB9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8F7F-1345-45B4-AFDB-8E18B337AC8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A7E039-3B15-4BFE-AA84-CC236CB93B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8F7F-1345-45B4-AFDB-8E18B337AC8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E039-3B15-4BFE-AA84-CC236CB9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8F7F-1345-45B4-AFDB-8E18B337AC8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E039-3B15-4BFE-AA84-CC236CB9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8F7F-1345-45B4-AFDB-8E18B337AC8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E039-3B15-4BFE-AA84-CC236CB93B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8F7F-1345-45B4-AFDB-8E18B337AC8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E039-3B15-4BFE-AA84-CC236CB93B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D28F7F-1345-45B4-AFDB-8E18B337AC8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A7E039-3B15-4BFE-AA84-CC236CB93B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12" Type="http://schemas.openxmlformats.org/officeDocument/2006/relationships/image" Target="../media/image97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13" Type="http://schemas.openxmlformats.org/officeDocument/2006/relationships/image" Target="../media/image109.jpe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12" Type="http://schemas.openxmlformats.org/officeDocument/2006/relationships/image" Target="../media/image108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2.jpeg"/><Relationship Id="rId11" Type="http://schemas.openxmlformats.org/officeDocument/2006/relationships/image" Target="../media/image107.jpeg"/><Relationship Id="rId5" Type="http://schemas.openxmlformats.org/officeDocument/2006/relationships/image" Target="../media/image101.jpeg"/><Relationship Id="rId10" Type="http://schemas.openxmlformats.org/officeDocument/2006/relationships/image" Target="../media/image106.jpe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Relationship Id="rId14" Type="http://schemas.openxmlformats.org/officeDocument/2006/relationships/image" Target="../media/image1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МУНИЦИПАЛЬНОе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ОБРАЗОВАНИе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-    ГОРОДСКОЙ ОКРУГ ГОРОД  САСОВО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РЯЗАНСКОЙ ОБЛАСТИ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428736"/>
            <a:ext cx="8458200" cy="20002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2000" dirty="0" smtClean="0">
                <a:latin typeface="Arial" pitchFamily="34" charset="0"/>
                <a:cs typeface="Arial" pitchFamily="34" charset="0"/>
              </a:rPr>
              <a:t>Сасово</a:t>
            </a:r>
          </a:p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Население 26837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262966" cy="100700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Рок – фестиваль «Макушка лета».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6866" name="Picture 2" descr="http://vezdekultura.ru/files/articlesblockgallery/thumb1400/vfreir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14290"/>
            <a:ext cx="5698913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://cs624031.vk.me/v624031530/470b6/TE3nR0hy0E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714488"/>
            <a:ext cx="2588799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kopiya_muzey_pesni.pn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80090"/>
            <a:ext cx="3429024" cy="2337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Краеведческий музей  с отделами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 музей русской песни им. А.П.Аверкина</a:t>
            </a:r>
            <a:endParaRPr lang="ru-RU" b="1" dirty="0" smtClean="0"/>
          </a:p>
          <a:p>
            <a:r>
              <a:rPr lang="ru-RU" dirty="0" smtClean="0"/>
              <a:t>- Дом-музей композитора А.П. Аверкина (д.Шафторка)</a:t>
            </a:r>
          </a:p>
          <a:p>
            <a:r>
              <a:rPr lang="ru-RU" dirty="0" smtClean="0"/>
              <a:t>- Дом-музей писателя А.С. Новикова – Прибоя (с.Матвеевское)</a:t>
            </a:r>
            <a:endParaRPr lang="ru-RU" dirty="0"/>
          </a:p>
        </p:txBody>
      </p:sp>
      <p:pic>
        <p:nvPicPr>
          <p:cNvPr id="26628" name="Picture 4" descr="https://im0-tub-ru.yandex.net/i?id=52563362a979b8febc692f5b2ef17e64&amp;n=33&amp;h=190&amp;w=2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2968811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C:\Users\User\Desktop\материалы\заказ\Новиков-Прибой\DSC009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000372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4" name="Picture 10" descr="http://fullref.ru/files/29/9b51b8ec8b33504b86b3abe972d87f0b.html_files/rId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335758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6" name="Picture 12" descr="http://i0.newstube.ru/1303779l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1500174"/>
            <a:ext cx="1857388" cy="139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8" name="Picture 14" descr="http://sasovo106.reg-school.ru/upload/photo/04-21-15/JBhy70xb31-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1500174"/>
            <a:ext cx="1928826" cy="1439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1" name="Picture 7" descr="C:\Users\User\Desktop\материалы\Новиков-Прибой\PICT006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4214818"/>
            <a:ext cx="1928826" cy="1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cs629117.vk.me/u4794508/video/l_1541f61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3857628"/>
            <a:ext cx="1714512" cy="128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i (2)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214290"/>
            <a:ext cx="3214710" cy="218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5214950"/>
            <a:ext cx="58674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Празднование дня славянской письменности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857892"/>
            <a:ext cx="5976950" cy="785818"/>
          </a:xfrm>
        </p:spPr>
        <p:txBody>
          <a:bodyPr/>
          <a:lstStyle/>
          <a:p>
            <a:r>
              <a:rPr lang="ru-RU" dirty="0" smtClean="0"/>
              <a:t>По традиции  епископ Касимовский и Сасовский Дионисий в день славянской письменности приезжает на праздник  и благословляет учеников на сдачу экзаменов.</a:t>
            </a:r>
            <a:endParaRPr lang="ru-RU" dirty="0"/>
          </a:p>
        </p:txBody>
      </p:sp>
      <p:pic>
        <p:nvPicPr>
          <p:cNvPr id="27652" name="Picture 4" descr="http://spec.sasovo106.reg-school.ru/upload/photo/04-20-15/XYfalC9BVs-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142852"/>
            <a:ext cx="353839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sasovo106.reg-school.ru/upload/photo/04-20-15/M7rKhn28EC-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000372"/>
            <a:ext cx="3488133" cy="2323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ryazan.mger2020.ru/sites/default/files/u56/dscf177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3714752"/>
            <a:ext cx="3000396" cy="225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sasovo.blagochin.ru/users/20/1101320/editor_files/image/2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1643050"/>
            <a:ext cx="375425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4993760"/>
            <a:ext cx="5500726" cy="52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Призеры  международных Дельфийских игр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1181930"/>
          </a:xfrm>
        </p:spPr>
        <p:txBody>
          <a:bodyPr>
            <a:normAutofit/>
          </a:bodyPr>
          <a:lstStyle/>
          <a:p>
            <a:r>
              <a:rPr lang="ru-RU" dirty="0" smtClean="0"/>
              <a:t>Губернатор Рязанской области Олег Ковалев и Татьяна Тураева</a:t>
            </a:r>
          </a:p>
          <a:p>
            <a:r>
              <a:rPr lang="ru-RU" dirty="0" smtClean="0"/>
              <a:t>2011 г. - Золотая медаль Татьяна Тураева</a:t>
            </a:r>
          </a:p>
          <a:p>
            <a:r>
              <a:rPr lang="ru-RU" dirty="0" smtClean="0"/>
              <a:t>2012 г.– Серебряная медаль Татьяна Тураева</a:t>
            </a:r>
          </a:p>
          <a:p>
            <a:r>
              <a:rPr lang="ru-RU" dirty="0" smtClean="0"/>
              <a:t>2013 г. - Серебряная медаль Анастасия </a:t>
            </a:r>
            <a:r>
              <a:rPr lang="ru-RU" dirty="0" err="1" smtClean="0"/>
              <a:t>Мигуль</a:t>
            </a:r>
            <a:endParaRPr lang="ru-RU" dirty="0"/>
          </a:p>
        </p:txBody>
      </p:sp>
      <p:pic>
        <p:nvPicPr>
          <p:cNvPr id="28678" name="Picture 6" descr="http://xn----7sbhiccjjfn2aeubrtks5u.xn--p1ai/photo/4237/4793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0"/>
            <a:ext cx="3357586" cy="4706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kkt62.ru/pub/img/news/pic473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786" y="3357562"/>
            <a:ext cx="3786214" cy="294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" name="Picture 1" descr="C:\Users\User\Downloads\imageY6AW2XK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3429024" cy="2608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Член союза писателей </a:t>
            </a:r>
            <a:r>
              <a:rPr lang="ru-RU" dirty="0" err="1" smtClean="0"/>
              <a:t>россии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xn----7sbhiccjjfn2aeubrtks5u.xn--p1ai/photo/4819/16050_8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7822" y="1600200"/>
            <a:ext cx="3064955" cy="47244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4214810" y="1071546"/>
            <a:ext cx="4776790" cy="542928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Хомяков В.А.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Творческим пиком стали книги его произведений последних лет, выпущенные при поддержке главы города Сасово Евгении Рубцовой: «Кремлевский вал», «Владыка», «Державный день».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На стихи поэта композиторами Москвы, Рязани, Сасова написано более полусотен песен. Он автор текстов гимнов города Сасово 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Сасовского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района.В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этом году отметил свое 60-летие и выпустил новый сборник стихов. Руководитель поэтического  клуба  «Первая строка», удостоен премии губернатора Рязанской области, премии имени Александра Аверкина, званий лауреата Международного литературного конкурса имени Андрея Платонова; всероссийских конкурсов: имени Сергея Есенина, имени Николая Рубцова, Издательского дома «Провинция»; областных конкурсов: имени Якова Полонского, «Спасибо тебе, солдат!», «Хрустальный журавль», «Моя Россия», «Слава победителям!»; городских конкурсов: «Человек года», «Ярмарка талантов». Член Союза писателей России Владимир Хомяков награжден муниципальной медалью «За усердие во славу города Сасово» и губернаторским знаком «За усердие», удостоен звания «Почетный гражданин города Сасово».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Члены Союза художников России</a:t>
            </a:r>
            <a:endParaRPr lang="ru-RU" dirty="0"/>
          </a:p>
        </p:txBody>
      </p:sp>
      <p:pic>
        <p:nvPicPr>
          <p:cNvPr id="8" name="Содержимое 7" descr="11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3000396" cy="3384447"/>
          </a:xfrm>
        </p:spPr>
      </p:pic>
      <p:sp>
        <p:nvSpPr>
          <p:cNvPr id="7" name="Текс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Член Союза художников России и Международной ассоциации изобразительных искусств АИАП ЮНЕСКО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Александр Александрович Трухин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Первые персональные выставки А. А. Трухина состоялись 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Сасовском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краеведческом музее (1993) и в Рязанском музее молодежного движения (1996). Он - постоянный участник областных выставок. Его картины экспонировались на региональных и всероссийских показах, а также за рубежом: во Франции (2002, 2004) и в Германии (2005, персональная выставка в городе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Мюнстере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 Произведения художника находятся в музеях Рязанской области, в частных коллекциях России, Франции, Германии, США, Италии, Японии, Польши, Хорватии, Финляндии, Южной Кореи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22" name="Picture 2" descr="Художник Александр Трухин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138891"/>
            <a:ext cx="3571900" cy="2719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304800" y="1071546"/>
            <a:ext cx="4191000" cy="525305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Михаил Владимирович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Рытьков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— живописец, член Союза художников России, один из ведущих директоров детских художественных школ Рязанской области. Произведения художника находятся в Рязанском государственном областном художественном музее им. И. П.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Пожалостина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Касимовском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краеведческом музее,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Сасовском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краеведческом музее, государственных и частных коллекциях в нашей стране и за рубежом.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Михаил Владимирович — лауреат творческих конкурсов «Моя Россия», «Маэстро».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 2001, 2005 годах «За успехи в творчестве и содействие развитию изобразительного искусства России», «За успешное участие во II Всероссийской художественной выставке «ВОЗРОЖДЕНИЕ» награжден дипломами Союза Художников России.</a:t>
            </a:r>
          </a:p>
          <a:p>
            <a:r>
              <a:rPr lang="ru-RU" sz="3300" b="1" dirty="0" smtClean="0">
                <a:latin typeface="Arial" pitchFamily="34" charset="0"/>
                <a:cs typeface="Arial" pitchFamily="34" charset="0"/>
              </a:rPr>
              <a:t>«Заслуженный работник культуры Российской Федерации»</a:t>
            </a:r>
            <a:endParaRPr lang="ru-RU" sz="33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4395_8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0694" y="285728"/>
            <a:ext cx="3370072" cy="4724400"/>
          </a:xfrm>
        </p:spPr>
      </p:pic>
      <p:pic>
        <p:nvPicPr>
          <p:cNvPr id="31746" name="Picture 2" descr="http://xn----7sbhiccjjfn2aeubrtks5u.xn--p1ai/photo/4722/12279_8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4286256"/>
            <a:ext cx="3374794" cy="2311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User\Downloads\imageHU6V6Z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3810000" cy="39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352956" cy="22860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Первым директором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Сасовской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музыкальной школы была Маркина Л.И. 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заслуженный работник культуры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РФ, которая возглавляла ее 41 год. Сейчас под ее руководством работает вокальная группа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Ивушка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 где занимаются хоровым пением люди пенсионного возраста.</a:t>
            </a:r>
          </a:p>
          <a:p>
            <a:endParaRPr lang="ru-RU" dirty="0"/>
          </a:p>
        </p:txBody>
      </p:sp>
      <p:pic>
        <p:nvPicPr>
          <p:cNvPr id="38917" name="Picture 5" descr="C:\Users\User\Downloads\imageF68PLMHQ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071810"/>
            <a:ext cx="392909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Народные Коллективы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«звонница»</a:t>
            </a:r>
          </a:p>
          <a:p>
            <a:pPr algn="ctr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2643182"/>
            <a:ext cx="3998941" cy="1071570"/>
          </a:xfrm>
        </p:spPr>
        <p:txBody>
          <a:bodyPr>
            <a:normAutofit fontScale="85000" lnSpcReduction="10000"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err="1" smtClean="0"/>
              <a:t>Виа</a:t>
            </a:r>
            <a:r>
              <a:rPr lang="ru-RU" b="1" dirty="0" smtClean="0"/>
              <a:t> «РОК - Альянс»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ВИА «Визит»</a:t>
            </a:r>
          </a:p>
          <a:p>
            <a:pPr algn="ctr"/>
            <a:endParaRPr lang="ru-RU" dirty="0"/>
          </a:p>
        </p:txBody>
      </p:sp>
      <p:pic>
        <p:nvPicPr>
          <p:cNvPr id="14" name="Содержимое 13" descr="vbOclPg1Uds[1]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88" y="1285861"/>
            <a:ext cx="4576764" cy="32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http://i.ytimg.com/vi/5iOeUFVKjSQ/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5728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3" name="AutoShape 9" descr="https://e.mail.ru/cgi-bin/getattach?file=vbOclPg1Uds%5b1%5d.jpg&amp;id=14430841390000000349;0;12&amp;mode=attachment&amp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C:\Users\User\Downloads\imageJBX8DZW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3571876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5410200"/>
            <a:ext cx="4414838" cy="876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Образцовый любительский художественный коллектив «</a:t>
            </a:r>
            <a:r>
              <a:rPr lang="ru-RU" dirty="0" err="1" smtClean="0"/>
              <a:t>Субботея</a:t>
            </a:r>
            <a:r>
              <a:rPr lang="ru-RU" dirty="0" smtClean="0"/>
              <a:t>» и Прохор Шаляпин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285992"/>
            <a:ext cx="4292241" cy="571504"/>
          </a:xfrm>
        </p:spPr>
        <p:txBody>
          <a:bodyPr/>
          <a:lstStyle/>
          <a:p>
            <a:r>
              <a:rPr lang="ru-RU" dirty="0" smtClean="0"/>
              <a:t>Хор ветеранов имени А.П.Аверкина</a:t>
            </a:r>
            <a:endParaRPr lang="ru-RU" dirty="0"/>
          </a:p>
        </p:txBody>
      </p:sp>
      <p:pic>
        <p:nvPicPr>
          <p:cNvPr id="7" name="Содержимое 6" descr="maxresdefault (1)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714488"/>
            <a:ext cx="4291012" cy="2413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ownloads\DSC00820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2928934"/>
            <a:ext cx="4289425" cy="3217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971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СИМВОЛИКА МУНИЦИПАЛЬНОГО ОБРАЗОВАНИЯ – ГОРОДСКОЙ  ОКРУГ ГОРОД САСОВО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343400" cy="5038740"/>
          </a:xfrm>
        </p:spPr>
        <p:txBody>
          <a:bodyPr>
            <a:normAutofit fontScale="25000" lnSpcReduction="20000"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Гимн города Сасово       </a:t>
            </a:r>
          </a:p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Музыка - Сергея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Майорова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                                             Слова - Владимира Хомякова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Привольно льются волны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Цны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и Мокши,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И над тобой сияет новый день.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И никогда не станет жизнь умолкшей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Твоих поселков, сел и деревень.</a:t>
            </a:r>
          </a:p>
          <a:p>
            <a:r>
              <a:rPr lang="ru-RU" sz="4400" i="1" dirty="0" smtClean="0">
                <a:latin typeface="Arial" pitchFamily="34" charset="0"/>
                <a:cs typeface="Arial" pitchFamily="34" charset="0"/>
              </a:rPr>
              <a:t>Припев: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Наш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Сасовский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простор - земля родная,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Добром сердец судьбу свою верши!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Пред нами ты - от края и до края.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И в песне ты звучишь от всей души!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Твоя живая слава не померкнет.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И мы в беде и в радости - с тобой.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Раздольный твой рассвет воспел Аверкин,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В тебя влюблен был Новиков-Прибой.</a:t>
            </a:r>
          </a:p>
          <a:p>
            <a:r>
              <a:rPr lang="ru-RU" sz="4400" i="1" dirty="0" smtClean="0">
                <a:latin typeface="Arial" pitchFamily="34" charset="0"/>
                <a:cs typeface="Arial" pitchFamily="34" charset="0"/>
              </a:rPr>
              <a:t>Припев: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Наш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Сасовский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простор - земля родная,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Добром сердец судьбу свою верши!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Пред нами ты - от края и до края.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И в песне ты звучишь от всей души!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Щедры твои распахнутые нивы,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Светлы луга, задумчивы леса.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На знатные дела, на путь счастливый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Тебя благословляют небеса.</a:t>
            </a:r>
          </a:p>
          <a:p>
            <a:r>
              <a:rPr lang="ru-RU" sz="4400" i="1" dirty="0" smtClean="0">
                <a:latin typeface="Arial" pitchFamily="34" charset="0"/>
                <a:cs typeface="Arial" pitchFamily="34" charset="0"/>
              </a:rPr>
              <a:t>Припев: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Наш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Сасовский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простор - земля родная,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Добром сердец судьбу свою верши!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Пред нами ты - от края и до края.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И в песне ты звучишь от всей души!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00240"/>
            <a:ext cx="278608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Масленица</a:t>
            </a: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142852"/>
            <a:ext cx="8648274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       Слет Дедов Морозов                    Встреча Родственников Макарова Н.Ф.</a:t>
            </a:r>
          </a:p>
          <a:p>
            <a:r>
              <a:rPr lang="ru-RU" dirty="0" smtClean="0"/>
              <a:t>                                                                                                       в  </a:t>
            </a:r>
            <a:r>
              <a:rPr lang="ru-RU" dirty="0" err="1" smtClean="0"/>
              <a:t>сасово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3357562"/>
            <a:ext cx="4143404" cy="571504"/>
          </a:xfrm>
        </p:spPr>
        <p:txBody>
          <a:bodyPr/>
          <a:lstStyle/>
          <a:p>
            <a:pPr algn="ctr"/>
            <a:r>
              <a:rPr lang="ru-RU" dirty="0" smtClean="0"/>
              <a:t>700 – </a:t>
            </a:r>
            <a:r>
              <a:rPr lang="ru-RU" dirty="0" err="1" smtClean="0"/>
              <a:t>летие</a:t>
            </a:r>
            <a:r>
              <a:rPr lang="ru-RU" dirty="0" smtClean="0"/>
              <a:t> Сергия Радонежского</a:t>
            </a:r>
            <a:endParaRPr lang="ru-RU" dirty="0"/>
          </a:p>
        </p:txBody>
      </p:sp>
      <p:pic>
        <p:nvPicPr>
          <p:cNvPr id="3074" name="Picture 2" descr="C:\Users\User\Downloads\DSCF69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ownloads\ш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857628"/>
            <a:ext cx="4289425" cy="2861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DSC002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921173"/>
            <a:ext cx="3357586" cy="2759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DSC0049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857232"/>
            <a:ext cx="3786214" cy="2679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Содержимое 20" descr="DSCN2926 (1)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9322" y="285728"/>
            <a:ext cx="294681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 rot="10800000" flipV="1">
            <a:off x="387879" y="4214818"/>
            <a:ext cx="5327128" cy="71438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Муниципальный культурный центр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81000" y="5143512"/>
            <a:ext cx="8620156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- Руководитель Образцового любительского художественного коллектива«</a:t>
            </a:r>
            <a:r>
              <a:rPr lang="ru-RU" dirty="0" err="1" smtClean="0"/>
              <a:t>Субботея</a:t>
            </a:r>
            <a:r>
              <a:rPr lang="ru-RU" dirty="0" smtClean="0"/>
              <a:t>», музыкального коллектива «Трио Девчата», ансамбля «Зажигай – Наталья Ашманова и победитель дельфийских игр – Татьяна Тураева. </a:t>
            </a:r>
          </a:p>
          <a:p>
            <a:r>
              <a:rPr lang="ru-RU" dirty="0" smtClean="0"/>
              <a:t>- Образцовый любительский художественный коллектив «</a:t>
            </a:r>
            <a:r>
              <a:rPr lang="ru-RU" dirty="0" err="1" smtClean="0"/>
              <a:t>Субботея</a:t>
            </a:r>
            <a:r>
              <a:rPr lang="ru-RU" dirty="0" smtClean="0"/>
              <a:t>»</a:t>
            </a:r>
          </a:p>
          <a:p>
            <a:pPr>
              <a:buFontTx/>
              <a:buChar char="-"/>
            </a:pPr>
            <a:r>
              <a:rPr lang="ru-RU" dirty="0" smtClean="0"/>
              <a:t>- музыкальный коллектив«Три Девчата»</a:t>
            </a:r>
          </a:p>
          <a:p>
            <a:pPr>
              <a:buFontTx/>
              <a:buChar char="-"/>
            </a:pPr>
            <a:r>
              <a:rPr lang="ru-RU" dirty="0" smtClean="0"/>
              <a:t>- ансамбль «Зажигай»</a:t>
            </a:r>
            <a:endParaRPr lang="ru-RU" dirty="0"/>
          </a:p>
        </p:txBody>
      </p:sp>
      <p:pic>
        <p:nvPicPr>
          <p:cNvPr id="4098" name="Picture 2" descr="http://xn----7sbhiccjjfn2aeubrtks5u.xn--p1ai/photo/4044/3696_8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260229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7" name="Picture 11" descr="C:\Users\User\Downloads\DSCN02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1285860"/>
            <a:ext cx="3015176" cy="242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9" name="Picture 13" descr="C:\Users\User\Downloads\DSCN290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2571744"/>
            <a:ext cx="2928958" cy="2359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1444" y="285728"/>
            <a:ext cx="4290556" cy="571504"/>
          </a:xfrm>
        </p:spPr>
        <p:txBody>
          <a:bodyPr/>
          <a:lstStyle/>
          <a:p>
            <a:pPr algn="ctr"/>
            <a:r>
              <a:rPr lang="ru-RU" dirty="0" smtClean="0"/>
              <a:t>Театральная студия «Феникс»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28596" y="3429000"/>
            <a:ext cx="8501122" cy="642942"/>
          </a:xfrm>
        </p:spPr>
        <p:txBody>
          <a:bodyPr numCol="1"/>
          <a:lstStyle/>
          <a:p>
            <a:pPr algn="just"/>
            <a:r>
              <a:rPr lang="ru-RU" dirty="0" smtClean="0"/>
              <a:t>Ансамбль барабанщиков «Акценты»       Танцевальная студия «</a:t>
            </a:r>
            <a:r>
              <a:rPr lang="ru-RU" dirty="0" err="1" smtClean="0"/>
              <a:t>Креатив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7889" name="Picture 1" descr="C:\Users\User\Downloads\bmxR-DaH9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214818"/>
            <a:ext cx="3717953" cy="2480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0" name="Picture 2" descr="C:\Users\User\Downloads\DSC009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714356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C:\Users\User\Downloads\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785794"/>
            <a:ext cx="3478210" cy="260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C:\Users\User\Downloads\imageTXNELV3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214818"/>
            <a:ext cx="419102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4357694"/>
            <a:ext cx="5867400" cy="500066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Детская школа искусств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28596" y="4857760"/>
            <a:ext cx="8296292" cy="200024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-Участие в международном молодежном конкурсе-фестивале «Я артист» </a:t>
            </a:r>
          </a:p>
          <a:p>
            <a:pPr>
              <a:buFontTx/>
              <a:buChar char="-"/>
            </a:pPr>
            <a:r>
              <a:rPr lang="ru-RU" dirty="0" smtClean="0"/>
              <a:t>- Владислав Айрапетян на международном фестивале-конкурсе «Золотое кольцо», </a:t>
            </a:r>
          </a:p>
          <a:p>
            <a:pPr>
              <a:buFontTx/>
              <a:buChar char="-"/>
            </a:pPr>
            <a:r>
              <a:rPr lang="ru-RU" dirty="0" smtClean="0"/>
              <a:t>  был удостоен премии Президента РФ</a:t>
            </a:r>
          </a:p>
          <a:p>
            <a:pPr>
              <a:buFontTx/>
              <a:buChar char="-"/>
            </a:pPr>
            <a:r>
              <a:rPr lang="ru-RU" smtClean="0"/>
              <a:t>- </a:t>
            </a:r>
            <a:r>
              <a:rPr lang="ru-RU" dirty="0" smtClean="0"/>
              <a:t>межрегиональный конкурс пианистов им. Сергея Мартынова «Путь к совершенству»</a:t>
            </a:r>
          </a:p>
          <a:p>
            <a:pPr>
              <a:buFontTx/>
              <a:buChar char="-"/>
            </a:pPr>
            <a:r>
              <a:rPr lang="ru-RU" dirty="0" smtClean="0"/>
              <a:t>- приезд с концертом в ДШИ студентов Рязанского музыкального колледжа им.Братьев Пироговых</a:t>
            </a:r>
          </a:p>
          <a:p>
            <a:pPr>
              <a:buFontTx/>
              <a:buChar char="-"/>
            </a:pPr>
            <a:r>
              <a:rPr lang="ru-RU" dirty="0" smtClean="0"/>
              <a:t>- оркестр баянов и аккордеонистов «Юность»</a:t>
            </a:r>
          </a:p>
          <a:p>
            <a:pPr>
              <a:buFontTx/>
              <a:buChar char="-"/>
            </a:pPr>
            <a:r>
              <a:rPr lang="ru-RU" dirty="0" smtClean="0"/>
              <a:t>- хор старшеклассников</a:t>
            </a:r>
          </a:p>
          <a:p>
            <a:pPr>
              <a:buFontTx/>
              <a:buChar char="-"/>
            </a:pPr>
            <a:r>
              <a:rPr lang="ru-RU" dirty="0" smtClean="0"/>
              <a:t>- конкурс среди дошкольных учреждений «Музыкальная капель»</a:t>
            </a:r>
          </a:p>
          <a:p>
            <a:pPr>
              <a:buFontTx/>
              <a:buChar char="-"/>
            </a:pPr>
            <a:r>
              <a:rPr lang="ru-RU" dirty="0" smtClean="0"/>
              <a:t>- фольклорный ансамбль Веретенце»</a:t>
            </a:r>
            <a:endParaRPr lang="ru-RU" dirty="0"/>
          </a:p>
        </p:txBody>
      </p:sp>
      <p:pic>
        <p:nvPicPr>
          <p:cNvPr id="39938" name="Picture 2" descr="E:\фото Я артист\DSC_01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571768" cy="1864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3" descr="E:\DSC036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176809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E:\P104039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580666" y="491112"/>
            <a:ext cx="255390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1" name="Picture 5" descr="E:\общее фото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2285992"/>
            <a:ext cx="2357454" cy="176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6" descr="E:\S630060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14290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3" name="Picture 7" descr="E:\S630048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1500174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4" name="Picture 8" descr="E:\S630062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786058"/>
            <a:ext cx="2428892" cy="182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5" name="Picture 9" descr="E:\DSC05648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3821926"/>
            <a:ext cx="2238718" cy="167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для проекта\Интермузей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714488"/>
            <a:ext cx="190512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500570"/>
            <a:ext cx="3476620" cy="64294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Краеведческий музей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000636"/>
            <a:ext cx="8405842" cy="17145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-Вечер искусств в музее</a:t>
            </a:r>
          </a:p>
          <a:p>
            <a:r>
              <a:rPr lang="ru-RU" dirty="0" smtClean="0"/>
              <a:t>-Выставка Сергея </a:t>
            </a:r>
            <a:r>
              <a:rPr lang="ru-RU" dirty="0" err="1" smtClean="0"/>
              <a:t>Глебушкина</a:t>
            </a:r>
            <a:endParaRPr lang="ru-RU" dirty="0" smtClean="0"/>
          </a:p>
          <a:p>
            <a:r>
              <a:rPr lang="ru-RU" dirty="0" smtClean="0"/>
              <a:t>-</a:t>
            </a:r>
            <a:r>
              <a:rPr lang="ru-RU" dirty="0" err="1" smtClean="0"/>
              <a:t>Интермузей</a:t>
            </a:r>
            <a:r>
              <a:rPr lang="ru-RU" dirty="0" smtClean="0"/>
              <a:t> 2013</a:t>
            </a:r>
          </a:p>
          <a:p>
            <a:r>
              <a:rPr lang="ru-RU" dirty="0" smtClean="0"/>
              <a:t>-Литературно-музыкальный конкурс </a:t>
            </a:r>
            <a:r>
              <a:rPr lang="ru-RU" dirty="0" err="1" smtClean="0"/>
              <a:t>Забавушка</a:t>
            </a:r>
            <a:endParaRPr lang="ru-RU" dirty="0" smtClean="0"/>
          </a:p>
          <a:p>
            <a:r>
              <a:rPr lang="ru-RU" dirty="0" smtClean="0"/>
              <a:t>-Музейная программа Сасово купеческое</a:t>
            </a:r>
          </a:p>
          <a:p>
            <a:r>
              <a:rPr lang="ru-RU" dirty="0" smtClean="0"/>
              <a:t>-Музейный конкурс Песня в мире культуры                                -Конкурс «</a:t>
            </a:r>
            <a:r>
              <a:rPr lang="ru-RU" smtClean="0"/>
              <a:t>Зимняя фантазия»</a:t>
            </a:r>
            <a:endParaRPr lang="ru-RU" dirty="0" smtClean="0"/>
          </a:p>
          <a:p>
            <a:r>
              <a:rPr lang="ru-RU" dirty="0" smtClean="0"/>
              <a:t>-Открытие года культуры на рязанской земле                             -Всероссийский  </a:t>
            </a:r>
            <a:r>
              <a:rPr lang="ru-RU" dirty="0" err="1" smtClean="0"/>
              <a:t>Аверкинский</a:t>
            </a:r>
            <a:r>
              <a:rPr lang="ru-RU" dirty="0" smtClean="0"/>
              <a:t> фестиваль </a:t>
            </a:r>
            <a:endParaRPr lang="ru-RU" dirty="0"/>
          </a:p>
        </p:txBody>
      </p:sp>
      <p:pic>
        <p:nvPicPr>
          <p:cNvPr id="1026" name="Picture 2" descr="E:\для проекта\Вечер искусств в музе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2206612" cy="165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для проекта\Выставка .Сергей Глебушкин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2143140" cy="1607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для проекта\Выставка Глебушкин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2857496"/>
            <a:ext cx="2491822" cy="181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E:\для проекта\интермузей 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142852"/>
            <a:ext cx="1393135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E:\для проекта\Литературно-музыкальный конкурс Забавушка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214290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E:\для проекта\Музейная программа Сасово купеческое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2643182"/>
            <a:ext cx="2143140" cy="1607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E:\для проекта\Музейный конкурс Песня в мире культуры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4143380"/>
            <a:ext cx="2714644" cy="144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E:\для проекта\Открытие года культуры на рязанской земле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500042"/>
            <a:ext cx="2476519" cy="185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E:\для проекта\фестиваль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4143380"/>
            <a:ext cx="2571746" cy="192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E:\для проекта\Новая папка\Конкурс Зимняя фантазия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2357430"/>
            <a:ext cx="2381404" cy="178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7215206" y="3429000"/>
            <a:ext cx="604814" cy="1383606"/>
          </a:xfrm>
        </p:spPr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4286256"/>
            <a:ext cx="2143140" cy="500066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библиотека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786322"/>
            <a:ext cx="8548718" cy="207167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-конкурс «Чтение – дело семейное»</a:t>
            </a:r>
          </a:p>
          <a:p>
            <a:pPr>
              <a:buFontTx/>
              <a:buChar char="-"/>
            </a:pPr>
            <a:r>
              <a:rPr lang="ru-RU" dirty="0" smtClean="0"/>
              <a:t>-день семьи в библиотеке</a:t>
            </a:r>
          </a:p>
          <a:p>
            <a:pPr>
              <a:buFontTx/>
              <a:buChar char="-"/>
            </a:pPr>
            <a:r>
              <a:rPr lang="ru-RU" dirty="0" smtClean="0"/>
              <a:t>-литературный вечер «Зов родного слова»                                                                             -День защиты детей</a:t>
            </a:r>
          </a:p>
          <a:p>
            <a:pPr>
              <a:buFontTx/>
              <a:buChar char="-"/>
            </a:pPr>
            <a:r>
              <a:rPr lang="ru-RU" dirty="0" smtClean="0"/>
              <a:t>-негасимый огонь памяти. Встреча с кавалером ордена славы </a:t>
            </a:r>
            <a:r>
              <a:rPr lang="ru-RU" dirty="0" err="1" smtClean="0"/>
              <a:t>В.М.Шемаровым</a:t>
            </a:r>
            <a:r>
              <a:rPr lang="ru-RU" dirty="0" smtClean="0"/>
              <a:t>.          -«Забытая война» – семинар </a:t>
            </a:r>
          </a:p>
          <a:p>
            <a:pPr>
              <a:buFontTx/>
              <a:buChar char="-"/>
            </a:pPr>
            <a:r>
              <a:rPr lang="ru-RU" dirty="0" smtClean="0"/>
              <a:t>-от очерка в газете к изданию книги                                                                                    -День семьи, любви и верности</a:t>
            </a:r>
          </a:p>
          <a:p>
            <a:pPr>
              <a:buFontTx/>
              <a:buChar char="-"/>
            </a:pPr>
            <a:r>
              <a:rPr lang="ru-RU" dirty="0" smtClean="0"/>
              <a:t>-комсомол не просто возраст – комсомол моя судьба                                               -15 Международные научные</a:t>
            </a:r>
          </a:p>
          <a:p>
            <a:pPr>
              <a:buFontTx/>
              <a:buChar char="-"/>
            </a:pPr>
            <a:r>
              <a:rPr lang="ru-RU" dirty="0" smtClean="0"/>
              <a:t>-олимпиада – праздник мира, дружбы                                                                           чтения памяти Н.Федорова</a:t>
            </a:r>
          </a:p>
          <a:p>
            <a:pPr>
              <a:buFontTx/>
              <a:buChar char="-"/>
            </a:pPr>
            <a:r>
              <a:rPr lang="ru-RU" dirty="0" smtClean="0"/>
              <a:t>-продленка для учителей                                                                                           -Выездное заседание международных </a:t>
            </a:r>
          </a:p>
          <a:p>
            <a:pPr>
              <a:buFontTx/>
              <a:buChar char="-"/>
            </a:pPr>
            <a:r>
              <a:rPr lang="ru-RU" dirty="0" smtClean="0"/>
              <a:t>                                                                                                                                      научных чтений  имени Н.Федорова             </a:t>
            </a:r>
            <a:endParaRPr lang="ru-RU" dirty="0"/>
          </a:p>
        </p:txBody>
      </p:sp>
      <p:pic>
        <p:nvPicPr>
          <p:cNvPr id="1026" name="Picture 2" descr="C:\Users\User\AppData\Local\Temp\Rar$DI79.704\Конкурс Чтение дело семейное. ЦБ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214290"/>
            <a:ext cx="1785949" cy="1339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AppData\Local\Temp\Rar$DI16.408\День семьи в библиотеке.ЦБ 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1785950" cy="133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AppData\Local\Temp\Rar$DI66.408\Литературный вечер Зов родного слова. ЦБ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000372"/>
            <a:ext cx="1809763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AppData\Local\Temp\Rar$DI14.112\Негасимый огонь памяти. встреча с В.М.Шемаровым в ЦБ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571480"/>
            <a:ext cx="1857388" cy="139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AppData\Local\Temp\Rar$DI97.112\От очерка в газете к изданию книг в ЦБ. посвященный А.Р.Малинову и юбилею Призыва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2000240"/>
            <a:ext cx="1857388" cy="139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User\AppData\Local\Temp\Rar$DI96.112\комсомол не просто возраст, комсомол моя судьба 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3429000"/>
            <a:ext cx="1904981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User\AppData\Local\Temp\Rar$DI75.112\Олимпиада праздник мира,дружбы ГДБ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0"/>
            <a:ext cx="1857356" cy="1393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User\AppData\Local\Temp\Rar$DI18.816\Продленка для учителей.ЦБ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285860"/>
            <a:ext cx="192882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Users\User\AppData\Local\Temp\Rar$DI26.632\Забытая война - семинар посвященный Первой мировой в ЦБ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714752"/>
            <a:ext cx="1339445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User\AppData\Local\Temp\Rar$DI28.632\День защиты детей в ЦБ.jpe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2643182"/>
            <a:ext cx="1809763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Users\User\AppData\Local\Temp\Rar$DI55.336\Любви не высохнет река. День семьи, любви и верности в ЦБ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0"/>
            <a:ext cx="2190733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C:\Users\User\AppData\Local\Temp\Rar$DI13.336\15 МЕЖДУНАРОДНЫЕ ЧТЕНИЯ ПАМЯТИ Н.Федорова 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428736"/>
            <a:ext cx="2643174" cy="198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 descr="C:\Users\User\AppData\Local\Temp\Rar$DI60.336\Выездное заседание 15 международных научных чтений памяти Федорова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191" y="2852936"/>
            <a:ext cx="364280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ИЗВЕСТНЫЕ ЛЮДИ САСОВСКОЙ ЗЕМЛИ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А.П.Аверкин (1935 – 1995 гг.) композитор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Н.Ф. Макаров (1914-1988 гг.) создатель всемирно известного пистолета </a:t>
            </a:r>
            <a:endParaRPr lang="ru-RU" dirty="0"/>
          </a:p>
        </p:txBody>
      </p:sp>
      <p:pic>
        <p:nvPicPr>
          <p:cNvPr id="1027" name="Picture 3" descr="C:\Users\User\Desktop\festival_narodnogo_tvorchestva_pamyati_averkina_proidet_v_sasovo_670x4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500174"/>
            <a:ext cx="4205192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User\Desktop\5d51dc4e90_AwKNuJby-iU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1067" y="1428736"/>
            <a:ext cx="2923691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А.С. Новиков-Прибой     (1877 – 1944) писатель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Н.Ф. Федоров ( 1829 – 1903) философ </a:t>
            </a:r>
            <a:endParaRPr lang="ru-RU" dirty="0"/>
          </a:p>
        </p:txBody>
      </p:sp>
      <p:pic>
        <p:nvPicPr>
          <p:cNvPr id="2050" name="Picture 2" descr="C:\Users\User\Desktop\62441_html_5506816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410774" cy="36663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User\Desktop\img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3767185" cy="36861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786314" y="357166"/>
            <a:ext cx="3929090" cy="94934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Плавательный бассейн «Нептун»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786314" y="3714752"/>
            <a:ext cx="4071966" cy="57150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Физкультурно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-  спортивный комплекс</a:t>
            </a:r>
            <a:endParaRPr lang="ru-RU" dirty="0"/>
          </a:p>
        </p:txBody>
      </p:sp>
      <p:pic>
        <p:nvPicPr>
          <p:cNvPr id="6146" name="Picture 2" descr="C:\Users\User\Desktop\фото\фото Сасово\фото\фото\плавательный бассейн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57752" y="1214422"/>
            <a:ext cx="3571900" cy="256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User\Desktop\origina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286256"/>
            <a:ext cx="3500462" cy="2340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57158" y="500043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МЕМОРИАЛЬНЫЙ КОМПЛЕКС «ВЕЧНЫЙ ОГОНЬ»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Picture 3" descr="C:\Users\User\Desktop\sasovo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3500462" cy="2320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14282" y="3714752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ЖЕЛЕЗНОДОРОЖНЫЙ ВОКЗАЛ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Picture 2" descr="C:\Users\User\Desktop\1102052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357694"/>
            <a:ext cx="3643338" cy="233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5429264"/>
            <a:ext cx="8548718" cy="1143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405842" cy="76835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800" b="1" dirty="0" err="1" smtClean="0">
                <a:latin typeface="Arial" pitchFamily="34" charset="0"/>
                <a:cs typeface="Arial" pitchFamily="34" charset="0"/>
              </a:rPr>
              <a:t>Сасовское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 имени Героя Советского Союза Тарана Г.А. летное училище гражданской авиации</a:t>
            </a:r>
          </a:p>
          <a:p>
            <a:endParaRPr lang="ru-RU" dirty="0"/>
          </a:p>
        </p:txBody>
      </p:sp>
      <p:pic>
        <p:nvPicPr>
          <p:cNvPr id="27650" name="Picture 2" descr="http://e2d4.narod.ru/slava/avia8/lu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286124"/>
            <a:ext cx="374808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img-fotki.yandex.ru/get/6619/28155927.131/0_c01ad_df62ad54_X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464347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e2d4.narod.ru/slava/avia8/lu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285728"/>
            <a:ext cx="350046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786454"/>
            <a:ext cx="8262966" cy="6429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Эстафета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паралимпийского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огня 2014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81000" y="5786454"/>
            <a:ext cx="8405842" cy="857256"/>
          </a:xfrm>
        </p:spPr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kvascompany.ru/images/newspic/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3643314"/>
            <a:ext cx="324802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archive.7info.ru/uploads/7013/8981432d4f2c1a74edd0f2e922b96f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314327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http://cdnimg.rg.ru/i/gallery/4574f999/4_0a2f74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571876"/>
            <a:ext cx="328614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4" name="Picture 10" descr="http://archive.7info.ru/uploads/7013/3d6526c1fbdda4e953302ff13bc5fa7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85728"/>
            <a:ext cx="378621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6" name="Picture 12" descr="http://kulturarzn.ru/uploads/articles/image-m3id6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214554"/>
            <a:ext cx="264320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8" name="Picture 14" descr="http://ryazan.bezformata.ru/content/image7417124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4143380"/>
            <a:ext cx="2143140" cy="1665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72206"/>
            <a:ext cx="8548718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0" dirty="0" smtClean="0"/>
              <a:t>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Праздничная торжественная программа на           70-летие Победы в г. Сасово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paprico.ru/wp-content/uploads/cache/images/sasovo1/sasovo1-373667046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410527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://i.ytimg.com/vi/ErwK1fo8dXw/maxresdefaul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143248"/>
            <a:ext cx="413546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0" name="Picture 10" descr="http://www.sasovo-adm.ru/fotos/gee6zn0wkv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728"/>
            <a:ext cx="4143404" cy="2513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5" name="Picture 15" descr="http://sasovo.blagochin.ru/users/20/1101320/editor_files/image/IMG_164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7" y="3143248"/>
            <a:ext cx="4071967" cy="264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5533218"/>
            <a:ext cx="6105556" cy="76835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ВСЕРОССИЙСКИЙ ФЕСТИВАЛЬ НАРОДНОГО ТВОРЧЕСТВА, ПОСВЯЩЕННЫЙ КОМПОЗИТОРУ  А.П.АВЕРКИНУ.</a:t>
            </a:r>
          </a:p>
          <a:p>
            <a:endParaRPr lang="ru-RU" b="1" dirty="0"/>
          </a:p>
        </p:txBody>
      </p:sp>
      <p:pic>
        <p:nvPicPr>
          <p:cNvPr id="1026" name="Picture 2" descr="C:\Users\User\Desktop\pic36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1809763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kkt62.ru/pub/img/news/pic36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214290"/>
            <a:ext cx="1821669" cy="132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kompozitor.moy.su/T63vrJGU8-w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214290"/>
            <a:ext cx="180976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kompozitor.moy.su/AJmdNr_EymQ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428736"/>
            <a:ext cx="278608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s59.radikal.ru/i166/0906/01/f8976804c5f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286124"/>
            <a:ext cx="3143272" cy="217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://xn----7sbhiccjjfn2aeubrtks5u.xn--p1ai/photo/3922/3066_80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3" y="214290"/>
            <a:ext cx="1901677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1" name="Picture 17" descr="C:\Users\User\Desktop\фото\фестивали\16 фестиваль 2013\фото фестиваля\DSC_049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16" y="3429000"/>
            <a:ext cx="128588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C:\Users\User\Desktop\фото\фестивали\фестивали\фестиваль 13\DSC03430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4714884"/>
            <a:ext cx="2345324" cy="1758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3" name="Picture 19" descr="C:\Users\User\Desktop\фото\фестивали\фестивали\фестиваль 13\DSC03396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143248"/>
            <a:ext cx="2214578" cy="166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" name="Picture 20" descr="C:\Users\User\Desktop\фото\фестивали\фестивали\фестиваль 13\фестиваль 12\фестиваль\6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1571612"/>
            <a:ext cx="180976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5" name="Picture 21" descr="C:\Users\User\Desktop\фото\фестивали\фестивали\IMG_7628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1836377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://xn----7sbhiccjjfn2aeubrtks5u.xn--p1ai/photo/4412/5905_800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000108"/>
            <a:ext cx="1681650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960</TotalTime>
  <Words>733</Words>
  <Application>Microsoft Office PowerPoint</Application>
  <PresentationFormat>Экран (4:3)</PresentationFormat>
  <Paragraphs>116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Franklin Gothic Book</vt:lpstr>
      <vt:lpstr>Franklin Gothic Medium</vt:lpstr>
      <vt:lpstr>Wingdings 2</vt:lpstr>
      <vt:lpstr>Трек</vt:lpstr>
      <vt:lpstr>МУНИЦИПАЛЬНОе  ОБРАЗОВАНИе  -    ГОРОДСКОЙ ОКРУГ ГОРОД  САСОВО     РЯЗАНСКОЙ ОБЛАСТИ</vt:lpstr>
      <vt:lpstr>СИМВОЛИКА МУНИЦИПАЛЬНОГО ОБРАЗОВАНИЯ – ГОРОДСКОЙ  ОКРУГ ГОРОД САСОВО  </vt:lpstr>
      <vt:lpstr>ИЗВЕСТНЫЕ ЛЮДИ САСОВСКОЙ ЗЕМЛИ </vt:lpstr>
      <vt:lpstr>Презентация PowerPoint</vt:lpstr>
      <vt:lpstr>Презентация PowerPoint</vt:lpstr>
      <vt:lpstr>Презентация PowerPoint</vt:lpstr>
      <vt:lpstr>Эстафета паралимпийского огня 2014</vt:lpstr>
      <vt:lpstr> Праздничная торжественная программа на           70-летие Победы в г. Сасово</vt:lpstr>
      <vt:lpstr>Презентация PowerPoint</vt:lpstr>
      <vt:lpstr>Рок – фестиваль «Макушка лета». </vt:lpstr>
      <vt:lpstr>Краеведческий музей  с отделами</vt:lpstr>
      <vt:lpstr>Празднование дня славянской письменности </vt:lpstr>
      <vt:lpstr>Призеры  международных Дельфийских игр</vt:lpstr>
      <vt:lpstr>Член союза писателей россии </vt:lpstr>
      <vt:lpstr>Члены Союза художников России</vt:lpstr>
      <vt:lpstr>Презентация PowerPoint</vt:lpstr>
      <vt:lpstr>Презентация PowerPoint</vt:lpstr>
      <vt:lpstr>Народные Коллективы</vt:lpstr>
      <vt:lpstr>Презентация PowerPoint</vt:lpstr>
      <vt:lpstr>                             Масленица</vt:lpstr>
      <vt:lpstr>Муниципальный культурный центр</vt:lpstr>
      <vt:lpstr>Презентация PowerPoint</vt:lpstr>
      <vt:lpstr>Детская школа искусств</vt:lpstr>
      <vt:lpstr>Краеведческий музей</vt:lpstr>
      <vt:lpstr>библиотека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ОБРАЗОВАНИе  -    ГОРОДСКОЙ ОКРУГ ГОРОД  САСОВО     РЯЗАНСКОЙ ОБЛАСТИ</dc:title>
  <dc:creator>User</dc:creator>
  <cp:lastModifiedBy>Павлик</cp:lastModifiedBy>
  <cp:revision>89</cp:revision>
  <dcterms:created xsi:type="dcterms:W3CDTF">2015-09-15T12:33:19Z</dcterms:created>
  <dcterms:modified xsi:type="dcterms:W3CDTF">2015-10-07T09:22:45Z</dcterms:modified>
</cp:coreProperties>
</file>